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notesMasterIdLst>
    <p:notesMasterId r:id="rId8"/>
  </p:notesMasterIdLst>
  <p:handoutMasterIdLst>
    <p:handoutMasterId r:id="rId9"/>
  </p:handoutMasterIdLst>
  <p:sldIdLst>
    <p:sldId id="282" r:id="rId2"/>
    <p:sldId id="257" r:id="rId3"/>
    <p:sldId id="284" r:id="rId4"/>
    <p:sldId id="288" r:id="rId5"/>
    <p:sldId id="286" r:id="rId6"/>
    <p:sldId id="287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FDFD"/>
    <a:srgbClr val="B71E42"/>
    <a:srgbClr val="E2DED9"/>
    <a:srgbClr val="DEDB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C2FFA5D-87B4-456A-9821-1D502468CF0F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82" d="100"/>
          <a:sy n="82" d="100"/>
        </p:scale>
        <p:origin x="672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82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AD81DDF-98D4-498E-A94D-DDD7A807AD4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391BFCE-55A1-4C09-B4B5-9359AD6F4DF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E4FA28-26D5-4BDF-9A75-C27596ADE055}" type="datetimeFigureOut">
              <a:rPr lang="en-US" smtClean="0"/>
              <a:t>10/6/2023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EEB1F3-97EE-4F0D-B402-E34820EC684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54877F-A04A-4D6A-A0A8-95CC6E2D2A3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507CFE-5866-4B40-8953-42375E9B5DB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25077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FE1D6F-8584-4A53-833D-DCA47225B220}" type="datetimeFigureOut">
              <a:rPr lang="en-US" smtClean="0"/>
              <a:t>10/6/2023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F3874D-A20A-4B3E-9C12-F524953D5B7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53053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77464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77464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913821" y="6370429"/>
            <a:ext cx="3500715" cy="309201"/>
          </a:xfrm>
        </p:spPr>
        <p:txBody>
          <a:bodyPr/>
          <a:lstStyle/>
          <a:p>
            <a:fld id="{2D202488-4139-4052-B998-251C9C912739}" type="datetimeFigureOut">
              <a:rPr lang="en-US" noProof="0" smtClean="0"/>
              <a:t>10/6/2023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777464" y="6370430"/>
            <a:ext cx="4973915" cy="309201"/>
          </a:xfrm>
        </p:spPr>
        <p:txBody>
          <a:bodyPr/>
          <a:lstStyle/>
          <a:p>
            <a:r>
              <a:rPr lang="en-US" noProof="0" dirty="0"/>
              <a:t>Add Footer Here</a:t>
            </a:r>
          </a:p>
        </p:txBody>
      </p:sp>
      <p:cxnSp>
        <p:nvCxnSpPr>
          <p:cNvPr id="15" name="Straight Connector 14"/>
          <p:cNvCxnSpPr/>
          <p:nvPr/>
        </p:nvCxnSpPr>
        <p:spPr>
          <a:xfrm>
            <a:off x="1777464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64004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Gallery ">
    <p:bg bwMode="ltGray">
      <p:bgPr>
        <a:blipFill dpi="0" rotWithShape="1">
          <a:blip r:embed="rId2" cstate="screen">
            <a:alphaModFix amt="45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00394" y="3128470"/>
            <a:ext cx="3024000" cy="1906565"/>
          </a:xfrm>
        </p:spPr>
        <p:txBody>
          <a:bodyPr anchor="ctr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873638" y="5144980"/>
            <a:ext cx="3036438" cy="807405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02488-4139-4052-B998-251C9C912739}" type="datetimeFigureOut">
              <a:rPr lang="en-US" noProof="0" smtClean="0"/>
              <a:t>10/6/2023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Footer Here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CC09F73-0AD6-4A1E-A331-75A00B808982}"/>
              </a:ext>
            </a:extLst>
          </p:cNvPr>
          <p:cNvCxnSpPr/>
          <p:nvPr userDrawn="1"/>
        </p:nvCxnSpPr>
        <p:spPr>
          <a:xfrm>
            <a:off x="1292239" y="1486603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DE9A20D-024F-4A17-9B20-526AA4037253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4602108" y="3128470"/>
            <a:ext cx="3024000" cy="1906565"/>
          </a:xfrm>
        </p:spPr>
        <p:txBody>
          <a:bodyPr anchor="ctr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7D8F60F-F9DD-4AAC-BF28-C004CCDF2D6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7873638" y="3128470"/>
            <a:ext cx="3024000" cy="1906565"/>
          </a:xfrm>
        </p:spPr>
        <p:txBody>
          <a:bodyPr anchor="ctr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8F09FDD8-5B1C-4AAA-8EEC-0A77C9E477D1}"/>
              </a:ext>
            </a:extLst>
          </p:cNvPr>
          <p:cNvSpPr>
            <a:spLocks noGrp="1"/>
          </p:cNvSpPr>
          <p:nvPr>
            <p:ph type="body" sz="half" idx="14"/>
          </p:nvPr>
        </p:nvSpPr>
        <p:spPr>
          <a:xfrm>
            <a:off x="4595889" y="5144979"/>
            <a:ext cx="3036438" cy="807405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E6DF0B7E-E17E-4875-966D-4DE67F755B71}"/>
              </a:ext>
            </a:extLst>
          </p:cNvPr>
          <p:cNvSpPr>
            <a:spLocks noGrp="1"/>
          </p:cNvSpPr>
          <p:nvPr>
            <p:ph type="body" sz="half" idx="15"/>
          </p:nvPr>
        </p:nvSpPr>
        <p:spPr>
          <a:xfrm>
            <a:off x="1306587" y="5144978"/>
            <a:ext cx="3036438" cy="807405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685D963-B130-47E9-AFCC-AEBED2B1155B}"/>
              </a:ext>
            </a:extLst>
          </p:cNvPr>
          <p:cNvCxnSpPr>
            <a:cxnSpLocks/>
          </p:cNvCxnSpPr>
          <p:nvPr userDrawn="1"/>
        </p:nvCxnSpPr>
        <p:spPr>
          <a:xfrm>
            <a:off x="4484077" y="5144978"/>
            <a:ext cx="0" cy="807405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FA9B6CF-713A-4942-BE35-A61AFCDDFD3D}"/>
              </a:ext>
            </a:extLst>
          </p:cNvPr>
          <p:cNvCxnSpPr>
            <a:cxnSpLocks/>
          </p:cNvCxnSpPr>
          <p:nvPr userDrawn="1"/>
        </p:nvCxnSpPr>
        <p:spPr>
          <a:xfrm>
            <a:off x="7757747" y="5144978"/>
            <a:ext cx="0" cy="807405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93809A32-C7A4-4739-994B-BE492F855A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90908" y="1617663"/>
            <a:ext cx="9618391" cy="1336675"/>
          </a:xfrm>
        </p:spPr>
        <p:txBody>
          <a:bodyPr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2C1ABD52-D5FE-4FC2-8449-5DA0E5285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427037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 bwMode="ltGray">
      <p:bgPr>
        <a:blipFill dpi="0" rotWithShape="1">
          <a:blip r:embed="rId2" cstate="screen">
            <a:alphaModFix amt="45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6069" y="6332578"/>
            <a:ext cx="4315852" cy="320123"/>
          </a:xfrm>
        </p:spPr>
        <p:txBody>
          <a:bodyPr/>
          <a:lstStyle>
            <a:lvl1pPr algn="r">
              <a:defRPr/>
            </a:lvl1pPr>
          </a:lstStyle>
          <a:p>
            <a:fld id="{2D202488-4139-4052-B998-251C9C912739}" type="datetimeFigureOut">
              <a:rPr lang="en-US" noProof="0" smtClean="0"/>
              <a:pPr/>
              <a:t>10/6/2023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6332578"/>
            <a:ext cx="5541004" cy="320931"/>
          </a:xfrm>
        </p:spPr>
        <p:txBody>
          <a:bodyPr/>
          <a:lstStyle/>
          <a:p>
            <a:r>
              <a:rPr lang="en-US" noProof="0" dirty="0"/>
              <a:t>Add Footer Here</a:t>
            </a:r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15891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 bwMode="ltGray">
      <p:bgPr>
        <a:blipFill dpi="0" rotWithShape="1">
          <a:blip r:embed="rId2" cstate="screen">
            <a:alphaModFix amt="45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02488-4139-4052-B998-251C9C912739}" type="datetimeFigureOut">
              <a:rPr lang="en-US" noProof="0" smtClean="0"/>
              <a:t>10/6/2023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Footer Here</a:t>
            </a:r>
          </a:p>
        </p:txBody>
      </p:sp>
      <p:cxnSp>
        <p:nvCxnSpPr>
          <p:cNvPr id="33" name="Straight Connector 32"/>
          <p:cNvCxnSpPr/>
          <p:nvPr/>
        </p:nvCxnSpPr>
        <p:spPr>
          <a:xfrm>
            <a:off x="1292239" y="1486603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Title 5">
            <a:extLst>
              <a:ext uri="{FF2B5EF4-FFF2-40B4-BE49-F238E27FC236}">
                <a16:creationId xmlns:a16="http://schemas.microsoft.com/office/drawing/2014/main" id="{C414FF1F-6558-4E39-87DB-276E44F54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68886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 bwMode="ltGray">
      <p:bgPr>
        <a:blipFill dpi="0" rotWithShape="1">
          <a:blip r:embed="rId2" cstate="screen">
            <a:alphaModFix amt="45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74423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80777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02488-4139-4052-B998-251C9C912739}" type="datetimeFigureOut">
              <a:rPr lang="en-US" noProof="0" smtClean="0"/>
              <a:t>10/6/2023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Footer Here</a:t>
            </a:r>
          </a:p>
        </p:txBody>
      </p:sp>
      <p:cxnSp>
        <p:nvCxnSpPr>
          <p:cNvPr id="15" name="Straight Connector 14"/>
          <p:cNvCxnSpPr/>
          <p:nvPr/>
        </p:nvCxnSpPr>
        <p:spPr>
          <a:xfrm>
            <a:off x="1780777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01365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 bwMode="ltGray">
      <p:bgPr>
        <a:blipFill dpi="0" rotWithShape="1">
          <a:blip r:embed="rId2" cstate="screen">
            <a:alphaModFix amt="45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2239" y="2161853"/>
            <a:ext cx="4645152" cy="3448595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58679" y="2168318"/>
            <a:ext cx="4645152" cy="344152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02488-4139-4052-B998-251C9C912739}" type="datetimeFigureOut">
              <a:rPr lang="en-US" noProof="0" smtClean="0"/>
              <a:t>10/6/2023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Footer Here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715607D-9DE2-4687-AAF8-EF2427252A90}"/>
              </a:ext>
            </a:extLst>
          </p:cNvPr>
          <p:cNvCxnSpPr/>
          <p:nvPr userDrawn="1"/>
        </p:nvCxnSpPr>
        <p:spPr>
          <a:xfrm>
            <a:off x="1292239" y="1486603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Title 6">
            <a:extLst>
              <a:ext uri="{FF2B5EF4-FFF2-40B4-BE49-F238E27FC236}">
                <a16:creationId xmlns:a16="http://schemas.microsoft.com/office/drawing/2014/main" id="{2F96D46B-C1B8-46AB-87DF-61A8058B1F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77504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 bwMode="ltGray">
      <p:bgPr>
        <a:blipFill dpi="0" rotWithShape="1">
          <a:blip r:embed="rId2" cstate="screen">
            <a:alphaModFix amt="45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7315" y="1950795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87315" y="2755515"/>
            <a:ext cx="4645152" cy="2644457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52486" y="1954249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52486" y="2752737"/>
            <a:ext cx="4645152" cy="2637371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02488-4139-4052-B998-251C9C912739}" type="datetimeFigureOut">
              <a:rPr lang="en-US" noProof="0" smtClean="0"/>
              <a:t>10/6/2023</a:t>
            </a:fld>
            <a:endParaRPr lang="en-US" noProof="0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Footer Here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384AA55-1960-47F4-BA3C-E97A6F2D0B19}"/>
              </a:ext>
            </a:extLst>
          </p:cNvPr>
          <p:cNvCxnSpPr/>
          <p:nvPr userDrawn="1"/>
        </p:nvCxnSpPr>
        <p:spPr>
          <a:xfrm>
            <a:off x="1292239" y="1486603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Title 8">
            <a:extLst>
              <a:ext uri="{FF2B5EF4-FFF2-40B4-BE49-F238E27FC236}">
                <a16:creationId xmlns:a16="http://schemas.microsoft.com/office/drawing/2014/main" id="{09471694-1220-4CFC-A31F-622E5D3DE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817494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 bwMode="ltGray">
      <p:bgPr>
        <a:blipFill dpi="0" rotWithShape="1">
          <a:blip r:embed="rId2" cstate="screen">
            <a:alphaModFix amt="45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02488-4139-4052-B998-251C9C912739}" type="datetimeFigureOut">
              <a:rPr lang="en-US" noProof="0" smtClean="0"/>
              <a:t>10/6/2023</a:t>
            </a:fld>
            <a:endParaRPr lang="en-US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Footer Here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FB55B52-B62C-4800-AAC1-B15AF2FE1F45}"/>
              </a:ext>
            </a:extLst>
          </p:cNvPr>
          <p:cNvCxnSpPr/>
          <p:nvPr userDrawn="1"/>
        </p:nvCxnSpPr>
        <p:spPr>
          <a:xfrm>
            <a:off x="1292239" y="1486603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" name="Title 4">
            <a:extLst>
              <a:ext uri="{FF2B5EF4-FFF2-40B4-BE49-F238E27FC236}">
                <a16:creationId xmlns:a16="http://schemas.microsoft.com/office/drawing/2014/main" id="{3DF0054B-B64C-418E-A1B8-428EE4A1D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539550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 bwMode="ltGray">
      <p:bgPr>
        <a:blipFill dpi="0" rotWithShape="1">
          <a:blip r:embed="rId2" cstate="screen">
            <a:alphaModFix amt="45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02488-4139-4052-B998-251C9C912739}" type="datetimeFigureOut">
              <a:rPr lang="en-US" noProof="0" smtClean="0"/>
              <a:t>10/6/2023</a:t>
            </a:fld>
            <a:endParaRPr lang="en-US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Footer Here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FB55B52-B62C-4800-AAC1-B15AF2FE1F45}"/>
              </a:ext>
            </a:extLst>
          </p:cNvPr>
          <p:cNvCxnSpPr/>
          <p:nvPr userDrawn="1"/>
        </p:nvCxnSpPr>
        <p:spPr>
          <a:xfrm>
            <a:off x="1292239" y="1486603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" name="Title 4">
            <a:extLst>
              <a:ext uri="{FF2B5EF4-FFF2-40B4-BE49-F238E27FC236}">
                <a16:creationId xmlns:a16="http://schemas.microsoft.com/office/drawing/2014/main" id="{3DF0054B-B64C-418E-A1B8-428EE4A1D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5A680F6-C147-410B-94DF-19850752D7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694656" y="1865037"/>
            <a:ext cx="8802688" cy="3127927"/>
          </a:xfrm>
        </p:spPr>
        <p:txBody>
          <a:bodyPr anchor="ctr">
            <a:normAutofit/>
          </a:bodyPr>
          <a:lstStyle>
            <a:lvl1pPr marL="0" indent="0" algn="ctr">
              <a:buNone/>
              <a:defRPr sz="6000"/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102423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 bwMode="ltGray">
      <p:bgPr>
        <a:blipFill dpi="0" rotWithShape="1">
          <a:blip r:embed="rId2" cstate="screen">
            <a:alphaModFix amt="45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02488-4139-4052-B998-251C9C912739}" type="datetimeFigureOut">
              <a:rPr lang="en-US" noProof="0" smtClean="0"/>
              <a:t>10/6/2023</a:t>
            </a:fld>
            <a:endParaRPr lang="en-US" noProof="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Footer Here </a:t>
            </a:r>
          </a:p>
        </p:txBody>
      </p:sp>
    </p:spTree>
    <p:extLst>
      <p:ext uri="{BB962C8B-B14F-4D97-AF65-F5344CB8AC3E}">
        <p14:creationId xmlns:p14="http://schemas.microsoft.com/office/powerpoint/2010/main" val="37712456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 bwMode="ltGray">
      <p:bgPr>
        <a:blipFill dpi="0" rotWithShape="1">
          <a:blip r:embed="rId2" cstate="screen">
            <a:alphaModFix amt="45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95246" y="1645522"/>
            <a:ext cx="5807176" cy="3840852"/>
          </a:xfrm>
        </p:spPr>
        <p:txBody>
          <a:bodyPr anchor="ctr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0909" y="1645522"/>
            <a:ext cx="3600000" cy="3836725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02488-4139-4052-B998-251C9C912739}" type="datetimeFigureOut">
              <a:rPr lang="en-US" noProof="0" smtClean="0"/>
              <a:t>10/6/2023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Footer Here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CC09F73-0AD6-4A1E-A331-75A00B808982}"/>
              </a:ext>
            </a:extLst>
          </p:cNvPr>
          <p:cNvCxnSpPr/>
          <p:nvPr userDrawn="1"/>
        </p:nvCxnSpPr>
        <p:spPr>
          <a:xfrm>
            <a:off x="1292239" y="1486603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Title 6">
            <a:extLst>
              <a:ext uri="{FF2B5EF4-FFF2-40B4-BE49-F238E27FC236}">
                <a16:creationId xmlns:a16="http://schemas.microsoft.com/office/drawing/2014/main" id="{1B74F78C-6D32-47C3-ABB2-6E7092A9C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816539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microsoft.com/office/2007/relationships/hdphoto" Target="../media/hdphoto1.wdp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ltGray">
      <p:bgPr>
        <a:blipFill dpi="0" rotWithShape="1">
          <a:blip r:embed="rId13" cstate="screen">
            <a:alphaModFix amt="45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4" cstate="screen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b="-1562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4363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4363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396923" y="6340793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fld id="{2D202488-4139-4052-B998-251C9C912739}" type="datetimeFigureOut">
              <a:rPr lang="en-US" noProof="0" smtClean="0"/>
              <a:pPr/>
              <a:t>10/6/2023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4364" y="6339730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Add Footer Here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75870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7" r:id="rId7"/>
    <p:sldLayoutId id="2147483691" r:id="rId8"/>
    <p:sldLayoutId id="2147483692" r:id="rId9"/>
    <p:sldLayoutId id="2147483696" r:id="rId10"/>
    <p:sldLayoutId id="214748369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DC2E9CA-6993-F70E-098B-445E7FD383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70FFF88F-8102-46EC-1A7A-0C6196F47A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13A6B7D4-2BBF-8759-7A7E-5AAC4511F742}"/>
              </a:ext>
            </a:extLst>
          </p:cNvPr>
          <p:cNvSpPr txBox="1">
            <a:spLocks/>
          </p:cNvSpPr>
          <p:nvPr/>
        </p:nvSpPr>
        <p:spPr>
          <a:xfrm>
            <a:off x="1584517" y="859871"/>
            <a:ext cx="8637073" cy="254143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solidFill>
                  <a:schemeClr val="bg1"/>
                </a:solidFill>
              </a:rPr>
              <a:t>Cricket  team selection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6A7A5CF6-65E7-38A2-566F-14EF5B22F2D7}"/>
              </a:ext>
            </a:extLst>
          </p:cNvPr>
          <p:cNvSpPr txBox="1">
            <a:spLocks/>
          </p:cNvSpPr>
          <p:nvPr/>
        </p:nvSpPr>
        <p:spPr>
          <a:xfrm>
            <a:off x="685800" y="2654392"/>
            <a:ext cx="9728736" cy="334373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DFDFD"/>
              </a:buClr>
            </a:pPr>
            <a:r>
              <a:rPr lang="en-US" sz="3200" dirty="0">
                <a:solidFill>
                  <a:schemeClr val="bg1"/>
                </a:solidFill>
              </a:rPr>
              <a:t>Name :- Shakti Parmar</a:t>
            </a:r>
          </a:p>
          <a:p>
            <a:pPr>
              <a:buClr>
                <a:srgbClr val="FDFDFD"/>
              </a:buClr>
            </a:pPr>
            <a:r>
              <a:rPr lang="en-US" sz="3200" dirty="0">
                <a:solidFill>
                  <a:schemeClr val="bg1"/>
                </a:solidFill>
              </a:rPr>
              <a:t>branch :-CE</a:t>
            </a:r>
          </a:p>
          <a:p>
            <a:pPr>
              <a:buClr>
                <a:srgbClr val="FDFDFD"/>
              </a:buClr>
            </a:pPr>
            <a:r>
              <a:rPr lang="en-US" sz="3200" dirty="0">
                <a:solidFill>
                  <a:schemeClr val="bg1"/>
                </a:solidFill>
              </a:rPr>
              <a:t>Roll no :-213 </a:t>
            </a:r>
          </a:p>
          <a:p>
            <a:pPr>
              <a:buClr>
                <a:srgbClr val="FDFDFD"/>
              </a:buClr>
            </a:pPr>
            <a:r>
              <a:rPr lang="en-US" sz="3200" dirty="0">
                <a:solidFill>
                  <a:schemeClr val="bg1"/>
                </a:solidFill>
              </a:rPr>
              <a:t>Enroll no.  :-22002170110101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8576230-0597-ADC5-AD03-3967FCA5EC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8443" y="3881"/>
            <a:ext cx="2203497" cy="855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3309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ltGray">
      <p:bgPr>
        <a:blipFill dpi="0" rotWithShape="1">
          <a:blip r:embed="rId2" cstate="screen">
            <a:alphaModFix amt="45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FBE640E-9CB3-510D-069C-6C71459F5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E884FE88-00A9-12AD-3371-CE7D6FFA2F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-445771"/>
            <a:ext cx="12192000" cy="7303771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2CDF444-1641-A368-4064-80194F9DCB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28443" y="3881"/>
            <a:ext cx="2203497" cy="85599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2BCB630-F10C-8F70-7BFA-CAB1FDA2EDC9}"/>
              </a:ext>
            </a:extLst>
          </p:cNvPr>
          <p:cNvSpPr txBox="1"/>
          <p:nvPr/>
        </p:nvSpPr>
        <p:spPr>
          <a:xfrm>
            <a:off x="730203" y="247210"/>
            <a:ext cx="899824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INTRODUCTION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BF1475A-4FCE-6B4A-9AAC-EB23EBF3BBE3}"/>
              </a:ext>
            </a:extLst>
          </p:cNvPr>
          <p:cNvSpPr txBox="1"/>
          <p:nvPr/>
        </p:nvSpPr>
        <p:spPr>
          <a:xfrm>
            <a:off x="730203" y="1463625"/>
            <a:ext cx="87096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F5D6898-95A5-328F-EAEA-8C1877993F7D}"/>
              </a:ext>
            </a:extLst>
          </p:cNvPr>
          <p:cNvSpPr txBox="1"/>
          <p:nvPr/>
        </p:nvSpPr>
        <p:spPr>
          <a:xfrm>
            <a:off x="820984" y="1648291"/>
            <a:ext cx="8528097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This System Is </a:t>
            </a:r>
            <a:r>
              <a:rPr lang="en-US" sz="2400" dirty="0" err="1">
                <a:solidFill>
                  <a:schemeClr val="bg1"/>
                </a:solidFill>
              </a:rPr>
              <a:t>Comuterized</a:t>
            </a:r>
            <a:r>
              <a:rPr lang="en-US" sz="2400" dirty="0">
                <a:solidFill>
                  <a:schemeClr val="bg1"/>
                </a:solidFill>
              </a:rPr>
              <a:t> Method of  Player Selection.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In This System We Select And </a:t>
            </a:r>
            <a:r>
              <a:rPr lang="en-US" sz="2400" dirty="0" err="1">
                <a:solidFill>
                  <a:schemeClr val="bg1"/>
                </a:solidFill>
              </a:rPr>
              <a:t>Bidds</a:t>
            </a:r>
            <a:r>
              <a:rPr lang="en-US" sz="2400" dirty="0">
                <a:solidFill>
                  <a:schemeClr val="bg1"/>
                </a:solidFill>
              </a:rPr>
              <a:t> Player.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We </a:t>
            </a:r>
            <a:r>
              <a:rPr lang="en-US" sz="2400" dirty="0" err="1">
                <a:solidFill>
                  <a:schemeClr val="bg1"/>
                </a:solidFill>
              </a:rPr>
              <a:t>Creat</a:t>
            </a:r>
            <a:r>
              <a:rPr lang="en-US" sz="2400" dirty="0">
                <a:solidFill>
                  <a:schemeClr val="bg1"/>
                </a:solidFill>
              </a:rPr>
              <a:t> Our Team.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429828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CA04A61-31CC-69E1-54E2-9DF8B56422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0CE73B4-5E2E-1C47-4EA4-7EA0A1E852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8443" y="3881"/>
            <a:ext cx="2203497" cy="85599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553B0F1-9A11-E395-CC57-6489447019DF}"/>
              </a:ext>
            </a:extLst>
          </p:cNvPr>
          <p:cNvSpPr txBox="1"/>
          <p:nvPr/>
        </p:nvSpPr>
        <p:spPr>
          <a:xfrm>
            <a:off x="1567543" y="774439"/>
            <a:ext cx="826692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Functionality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1783A28-7BB5-5170-8BE8-E34814FDDF5A}"/>
              </a:ext>
            </a:extLst>
          </p:cNvPr>
          <p:cNvSpPr txBox="1"/>
          <p:nvPr/>
        </p:nvSpPr>
        <p:spPr>
          <a:xfrm>
            <a:off x="1567543" y="2034073"/>
            <a:ext cx="761611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We see player all details.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We </a:t>
            </a:r>
            <a:r>
              <a:rPr lang="en-US" dirty="0" err="1">
                <a:solidFill>
                  <a:schemeClr val="bg1"/>
                </a:solidFill>
              </a:rPr>
              <a:t>bidd</a:t>
            </a:r>
            <a:r>
              <a:rPr lang="en-US" dirty="0">
                <a:solidFill>
                  <a:schemeClr val="bg1"/>
                </a:solidFill>
              </a:rPr>
              <a:t> for player.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We can </a:t>
            </a:r>
            <a:r>
              <a:rPr lang="en-US" dirty="0" err="1">
                <a:solidFill>
                  <a:schemeClr val="bg1"/>
                </a:solidFill>
              </a:rPr>
              <a:t>bidd</a:t>
            </a:r>
            <a:r>
              <a:rPr lang="en-US" dirty="0">
                <a:solidFill>
                  <a:schemeClr val="bg1"/>
                </a:solidFill>
              </a:rPr>
              <a:t> and buy good player.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0586197"/>
      </p:ext>
    </p:extLst>
  </p:cSld>
  <p:clrMapOvr>
    <a:masterClrMapping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1B361BB-BD69-4A4D-16C6-9930D86742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" y="-203200"/>
            <a:ext cx="12191999" cy="7061200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B6C6843-89CC-4774-561E-F49817AEAF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8443" y="3881"/>
            <a:ext cx="2203497" cy="855990"/>
          </a:xfrm>
          <a:prstGeom prst="rect">
            <a:avLst/>
          </a:prstGeom>
        </p:spPr>
      </p:pic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20A2D851-B36E-F4FE-1294-532F01FC6915}"/>
              </a:ext>
            </a:extLst>
          </p:cNvPr>
          <p:cNvSpPr txBox="1">
            <a:spLocks/>
          </p:cNvSpPr>
          <p:nvPr/>
        </p:nvSpPr>
        <p:spPr>
          <a:xfrm>
            <a:off x="1439715" y="2103195"/>
            <a:ext cx="4645152" cy="80194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sz="3200" dirty="0"/>
              <a:t>            </a:t>
            </a:r>
            <a:r>
              <a:rPr lang="en-IN" sz="3200" dirty="0">
                <a:solidFill>
                  <a:schemeClr val="bg1"/>
                </a:solidFill>
              </a:rPr>
              <a:t> Merits</a:t>
            </a:r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387AC688-3EF1-1338-AB25-B67398E383D7}"/>
              </a:ext>
            </a:extLst>
          </p:cNvPr>
          <p:cNvSpPr txBox="1">
            <a:spLocks/>
          </p:cNvSpPr>
          <p:nvPr/>
        </p:nvSpPr>
        <p:spPr>
          <a:xfrm>
            <a:off x="1439715" y="2907915"/>
            <a:ext cx="4645152" cy="264445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DFDFD"/>
              </a:buClr>
            </a:pPr>
            <a:r>
              <a:rPr lang="en-IN" sz="2800" dirty="0">
                <a:solidFill>
                  <a:srgbClr val="FFFF00"/>
                </a:solidFill>
              </a:rPr>
              <a:t>Easy to use.</a:t>
            </a:r>
          </a:p>
          <a:p>
            <a:pPr>
              <a:buClr>
                <a:srgbClr val="FDFDFD"/>
              </a:buClr>
            </a:pPr>
            <a:r>
              <a:rPr lang="en-IN" sz="2800" dirty="0">
                <a:solidFill>
                  <a:srgbClr val="FFFF00"/>
                </a:solidFill>
              </a:rPr>
              <a:t>We </a:t>
            </a:r>
            <a:r>
              <a:rPr lang="en-IN" sz="2800" dirty="0" err="1">
                <a:solidFill>
                  <a:srgbClr val="FFFF00"/>
                </a:solidFill>
              </a:rPr>
              <a:t>cheak</a:t>
            </a:r>
            <a:r>
              <a:rPr lang="en-IN" sz="2800" dirty="0">
                <a:solidFill>
                  <a:srgbClr val="FFFF00"/>
                </a:solidFill>
              </a:rPr>
              <a:t> player data and</a:t>
            </a:r>
          </a:p>
          <a:p>
            <a:pPr marL="0" indent="0">
              <a:buClr>
                <a:srgbClr val="FDFDFD"/>
              </a:buClr>
              <a:buNone/>
            </a:pPr>
            <a:r>
              <a:rPr lang="en-IN" sz="2800" dirty="0">
                <a:solidFill>
                  <a:srgbClr val="FFFF00"/>
                </a:solidFill>
              </a:rPr>
              <a:t>   </a:t>
            </a:r>
            <a:r>
              <a:rPr lang="en-IN" sz="2800" dirty="0" err="1">
                <a:solidFill>
                  <a:srgbClr val="FFFF00"/>
                </a:solidFill>
              </a:rPr>
              <a:t>bidd</a:t>
            </a:r>
            <a:r>
              <a:rPr lang="en-IN" sz="2800" dirty="0">
                <a:solidFill>
                  <a:srgbClr val="FFFF00"/>
                </a:solidFill>
              </a:rPr>
              <a:t> .</a:t>
            </a:r>
          </a:p>
          <a:p>
            <a:pPr>
              <a:buClr>
                <a:srgbClr val="FDFDFD"/>
              </a:buClr>
            </a:pPr>
            <a:r>
              <a:rPr lang="en-IN" sz="2800" dirty="0">
                <a:solidFill>
                  <a:srgbClr val="FFFF00"/>
                </a:solidFill>
              </a:rPr>
              <a:t>Save time .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AE3E0978-31BB-95F2-E036-5A9B73824FF9}"/>
              </a:ext>
            </a:extLst>
          </p:cNvPr>
          <p:cNvSpPr txBox="1">
            <a:spLocks/>
          </p:cNvSpPr>
          <p:nvPr/>
        </p:nvSpPr>
        <p:spPr>
          <a:xfrm>
            <a:off x="6404886" y="2106649"/>
            <a:ext cx="4645152" cy="80223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sz="3200" dirty="0"/>
              <a:t>           </a:t>
            </a:r>
            <a:r>
              <a:rPr lang="en-IN" sz="3200" dirty="0">
                <a:solidFill>
                  <a:schemeClr val="bg1"/>
                </a:solidFill>
              </a:rPr>
              <a:t>Demerits</a:t>
            </a:r>
          </a:p>
        </p:txBody>
      </p:sp>
      <p:sp>
        <p:nvSpPr>
          <p:cNvPr id="13" name="Content Placeholder 7">
            <a:extLst>
              <a:ext uri="{FF2B5EF4-FFF2-40B4-BE49-F238E27FC236}">
                <a16:creationId xmlns:a16="http://schemas.microsoft.com/office/drawing/2014/main" id="{7B867074-1AE6-EEC5-BAEB-890D2EA936FD}"/>
              </a:ext>
            </a:extLst>
          </p:cNvPr>
          <p:cNvSpPr txBox="1">
            <a:spLocks/>
          </p:cNvSpPr>
          <p:nvPr/>
        </p:nvSpPr>
        <p:spPr>
          <a:xfrm>
            <a:off x="6248400" y="2905138"/>
            <a:ext cx="4645152" cy="263737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DFDFD"/>
              </a:buClr>
            </a:pPr>
            <a:r>
              <a:rPr lang="en-IN" sz="2800" dirty="0">
                <a:solidFill>
                  <a:srgbClr val="FFFF00"/>
                </a:solidFill>
              </a:rPr>
              <a:t>It is not efficient..</a:t>
            </a:r>
          </a:p>
          <a:p>
            <a:pPr>
              <a:buClr>
                <a:srgbClr val="FDFDFD"/>
              </a:buClr>
            </a:pPr>
            <a:r>
              <a:rPr lang="en-IN" sz="2800" dirty="0">
                <a:solidFill>
                  <a:srgbClr val="FFFF00"/>
                </a:solidFill>
              </a:rPr>
              <a:t>Depends on technology</a:t>
            </a:r>
            <a:r>
              <a:rPr lang="en-IN" sz="2800" dirty="0">
                <a:solidFill>
                  <a:schemeClr val="bg1"/>
                </a:solidFill>
              </a:rPr>
              <a:t>.</a:t>
            </a:r>
          </a:p>
          <a:p>
            <a:pPr>
              <a:buClr>
                <a:srgbClr val="FDFDFD"/>
              </a:buClr>
            </a:pPr>
            <a:endParaRPr lang="en-IN" sz="2800" dirty="0">
              <a:solidFill>
                <a:schemeClr val="bg1"/>
              </a:solidFill>
            </a:endParaRPr>
          </a:p>
        </p:txBody>
      </p:sp>
      <p:sp>
        <p:nvSpPr>
          <p:cNvPr id="14" name="Title 3">
            <a:extLst>
              <a:ext uri="{FF2B5EF4-FFF2-40B4-BE49-F238E27FC236}">
                <a16:creationId xmlns:a16="http://schemas.microsoft.com/office/drawing/2014/main" id="{E6904C72-8B47-77A2-56AB-AC59EF68DFD7}"/>
              </a:ext>
            </a:extLst>
          </p:cNvPr>
          <p:cNvSpPr txBox="1">
            <a:spLocks/>
          </p:cNvSpPr>
          <p:nvPr/>
        </p:nvSpPr>
        <p:spPr>
          <a:xfrm>
            <a:off x="1446763" y="9569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IN" sz="4000" dirty="0">
                <a:solidFill>
                  <a:schemeClr val="bg1"/>
                </a:solidFill>
              </a:rPr>
              <a:t>    Merits and demerits</a:t>
            </a:r>
          </a:p>
        </p:txBody>
      </p:sp>
    </p:spTree>
    <p:extLst>
      <p:ext uri="{BB962C8B-B14F-4D97-AF65-F5344CB8AC3E}">
        <p14:creationId xmlns:p14="http://schemas.microsoft.com/office/powerpoint/2010/main" val="3090141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79F22FB-1B1B-37B9-A50B-C5ED61ABC9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17C5B8FF-F198-DB55-896E-DC7833F00A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37323"/>
            <a:ext cx="12191999" cy="6858000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2CDC8F-5ECB-83B0-4781-201A1C2D42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8443" y="3881"/>
            <a:ext cx="2203497" cy="85599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FA4346A-1748-9417-3438-5E5F5F3BF16B}"/>
              </a:ext>
            </a:extLst>
          </p:cNvPr>
          <p:cNvSpPr txBox="1"/>
          <p:nvPr/>
        </p:nvSpPr>
        <p:spPr>
          <a:xfrm>
            <a:off x="1294362" y="804518"/>
            <a:ext cx="877419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000" dirty="0">
                <a:solidFill>
                  <a:schemeClr val="bg1"/>
                </a:solidFill>
              </a:rPr>
              <a:t>FUTURESCOPE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50A7C67-600D-5157-E548-8182ED368F86}"/>
              </a:ext>
            </a:extLst>
          </p:cNvPr>
          <p:cNvSpPr txBox="1"/>
          <p:nvPr/>
        </p:nvSpPr>
        <p:spPr>
          <a:xfrm>
            <a:off x="1524000" y="2214880"/>
            <a:ext cx="766064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Player </a:t>
            </a:r>
            <a:r>
              <a:rPr lang="en-US" sz="2400" dirty="0" err="1">
                <a:solidFill>
                  <a:schemeClr val="bg1"/>
                </a:solidFill>
              </a:rPr>
              <a:t>traking</a:t>
            </a:r>
            <a:endParaRPr lang="en-US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Injury Prediction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Predictive modeling</a:t>
            </a:r>
          </a:p>
        </p:txBody>
      </p:sp>
    </p:spTree>
    <p:extLst>
      <p:ext uri="{BB962C8B-B14F-4D97-AF65-F5344CB8AC3E}">
        <p14:creationId xmlns:p14="http://schemas.microsoft.com/office/powerpoint/2010/main" val="1269059423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33A3D6A-FD32-DEB2-41ED-D81686F9E4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80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47C1FB8D-731F-BABD-9EC1-AF51DBD92F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2523" y="3090519"/>
            <a:ext cx="9603275" cy="1049235"/>
          </a:xfrm>
        </p:spPr>
        <p:txBody>
          <a:bodyPr>
            <a:normAutofit/>
          </a:bodyPr>
          <a:lstStyle/>
          <a:p>
            <a:r>
              <a:rPr lang="en-IN" sz="5400" dirty="0"/>
              <a:t>Thank you…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7F52C05-51EF-A917-3566-5D3B30C226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8443" y="3881"/>
            <a:ext cx="2203497" cy="855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376073"/>
      </p:ext>
    </p:extLst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theme/theme1.xml><?xml version="1.0" encoding="utf-8"?>
<a:theme xmlns:a="http://schemas.openxmlformats.org/drawingml/2006/main" name="Gallery">
  <a:themeElements>
    <a:clrScheme name="Custom 10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84582C"/>
      </a:accent2>
      <a:accent3>
        <a:srgbClr val="002060"/>
      </a:accent3>
      <a:accent4>
        <a:srgbClr val="586EA6"/>
      </a:accent4>
      <a:accent5>
        <a:srgbClr val="586EA6"/>
      </a:accent5>
      <a:accent6>
        <a:srgbClr val="6892A0"/>
      </a:accent6>
      <a:hlink>
        <a:srgbClr val="B71E42"/>
      </a:hlink>
      <a:folHlink>
        <a:srgbClr val="586EA6"/>
      </a:folHlink>
    </a:clrScheme>
    <a:fontScheme name="Default">
      <a:majorFont>
        <a:latin typeface="Gill Sans MT"/>
        <a:ea typeface=""/>
        <a:cs typeface=""/>
      </a:majorFont>
      <a:minorFont>
        <a:latin typeface="Gill Sans MT"/>
        <a:ea typeface=""/>
        <a:cs typeface="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>
    <a:spDef>
      <a:spPr>
        <a:solidFill>
          <a:srgbClr val="B71E4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a:style>
    </a:spDef>
    <a:lnDef>
      <a:spPr>
        <a:ln w="31750"/>
      </a:spPr>
      <a:bodyPr/>
      <a:lstStyle/>
      <a:style>
        <a:lnRef idx="3">
          <a:schemeClr val="accent1"/>
        </a:lnRef>
        <a:fillRef idx="0">
          <a:schemeClr val="accent1"/>
        </a:fillRef>
        <a:effectRef idx="2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f66921596_win32_fixed.potx" id="{F81442EF-054B-43F2-9D42-4AC72B9AFB37}" vid="{A487745B-CFD4-4F4A-9F31-FD463ACA8A6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My invention</Template>
  <TotalTime>508</TotalTime>
  <Words>105</Words>
  <Application>Microsoft Office PowerPoint</Application>
  <PresentationFormat>Widescreen</PresentationFormat>
  <Paragraphs>27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Gill Sans MT</vt:lpstr>
      <vt:lpstr>Gallery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you…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Cricket managment</dc:title>
  <dc:creator>Jambucha Devang</dc:creator>
  <cp:lastModifiedBy>Shaktisinh Parmar</cp:lastModifiedBy>
  <cp:revision>10</cp:revision>
  <dcterms:created xsi:type="dcterms:W3CDTF">2023-03-24T15:54:04Z</dcterms:created>
  <dcterms:modified xsi:type="dcterms:W3CDTF">2023-10-06T04:55:01Z</dcterms:modified>
</cp:coreProperties>
</file>